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56" r:id="rId3"/>
    <p:sldId id="257" r:id="rId4"/>
    <p:sldId id="258" r:id="rId5"/>
    <p:sldId id="259" r:id="rId6"/>
    <p:sldId id="260" r:id="rId7"/>
    <p:sldId id="262" r:id="rId8"/>
    <p:sldId id="263" r:id="rId9"/>
    <p:sldId id="266" r:id="rId10"/>
    <p:sldId id="264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85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420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A7E2D-671E-4F06-8FC1-A777EC31B5AE}" type="datetimeFigureOut">
              <a:rPr lang="ru-RU" smtClean="0"/>
              <a:t>09.03.2024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D556F-AB61-4054-B18A-D5A6B1577F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14153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A7E2D-671E-4F06-8FC1-A777EC31B5AE}" type="datetimeFigureOut">
              <a:rPr lang="ru-RU" smtClean="0"/>
              <a:t>09.03.2024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D556F-AB61-4054-B18A-D5A6B1577F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61026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A7E2D-671E-4F06-8FC1-A777EC31B5AE}" type="datetimeFigureOut">
              <a:rPr lang="ru-RU" smtClean="0"/>
              <a:t>09.03.2024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D556F-AB61-4054-B18A-D5A6B1577F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68132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A7E2D-671E-4F06-8FC1-A777EC31B5AE}" type="datetimeFigureOut">
              <a:rPr lang="ru-RU" smtClean="0"/>
              <a:t>09.03.2024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D556F-AB61-4054-B18A-D5A6B1577F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1476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A7E2D-671E-4F06-8FC1-A777EC31B5AE}" type="datetimeFigureOut">
              <a:rPr lang="ru-RU" smtClean="0"/>
              <a:t>09.03.2024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D556F-AB61-4054-B18A-D5A6B1577F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7687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A7E2D-671E-4F06-8FC1-A777EC31B5AE}" type="datetimeFigureOut">
              <a:rPr lang="ru-RU" smtClean="0"/>
              <a:t>09.03.2024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D556F-AB61-4054-B18A-D5A6B1577F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13546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A7E2D-671E-4F06-8FC1-A777EC31B5AE}" type="datetimeFigureOut">
              <a:rPr lang="ru-RU" smtClean="0"/>
              <a:t>09.03.2024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D556F-AB61-4054-B18A-D5A6B1577F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84572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A7E2D-671E-4F06-8FC1-A777EC31B5AE}" type="datetimeFigureOut">
              <a:rPr lang="ru-RU" smtClean="0"/>
              <a:t>09.03.2024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D556F-AB61-4054-B18A-D5A6B1577F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35933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A7E2D-671E-4F06-8FC1-A777EC31B5AE}" type="datetimeFigureOut">
              <a:rPr lang="ru-RU" smtClean="0"/>
              <a:t>09.03.2024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D556F-AB61-4054-B18A-D5A6B1577F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19373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A7E2D-671E-4F06-8FC1-A777EC31B5AE}" type="datetimeFigureOut">
              <a:rPr lang="ru-RU" smtClean="0"/>
              <a:t>09.03.2024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D556F-AB61-4054-B18A-D5A6B1577F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5558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A7E2D-671E-4F06-8FC1-A777EC31B5AE}" type="datetimeFigureOut">
              <a:rPr lang="ru-RU" smtClean="0"/>
              <a:t>09.03.2024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D556F-AB61-4054-B18A-D5A6B1577F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23017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FA7E2D-671E-4F06-8FC1-A777EC31B5AE}" type="datetimeFigureOut">
              <a:rPr lang="ru-RU" smtClean="0"/>
              <a:t>09.03.2024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BD556F-AB61-4054-B18A-D5A6B1577F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0720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8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9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2.png"/><Relationship Id="rId9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1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30.png"/><Relationship Id="rId5" Type="http://schemas.openxmlformats.org/officeDocument/2006/relationships/image" Target="../media/image26.png"/><Relationship Id="rId4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8795" y="553437"/>
            <a:ext cx="10135673" cy="6169336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Хориин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аймаг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Ю.А.Гагаринай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нэрэмжэтэ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Хориин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хоёрдохи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дунда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ургуули</a:t>
            </a: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6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Классный час 5-дахи </a:t>
            </a:r>
            <a:r>
              <a:rPr lang="ru-RU" sz="36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ангида</a:t>
            </a:r>
            <a:endParaRPr lang="ru-RU" sz="36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Үе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үеын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холбоо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баримталгада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гэр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бүлын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удха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«Роль семьи в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межпоколенной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связи»</a:t>
            </a:r>
          </a:p>
          <a:p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Сэдэб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«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Эжын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ургаал-эрдэни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абын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ургаал-алтан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Март, 2024г</a:t>
            </a:r>
          </a:p>
          <a:p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140" y="0"/>
            <a:ext cx="1963082" cy="196308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19480" r="24261"/>
          <a:stretch/>
        </p:blipFill>
        <p:spPr>
          <a:xfrm>
            <a:off x="10612191" y="-111245"/>
            <a:ext cx="1313645" cy="129610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32927" y="4894918"/>
            <a:ext cx="1963082" cy="1963082"/>
          </a:xfrm>
          <a:prstGeom prst="rect">
            <a:avLst/>
          </a:prstGeom>
        </p:spPr>
      </p:pic>
      <p:pic>
        <p:nvPicPr>
          <p:cNvPr id="1026" name="Picture 2" descr="https://horlib.narod.ru/raion/Image/big/gerb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7903" y="1396655"/>
            <a:ext cx="1507765" cy="1655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1986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0628" y="2335592"/>
            <a:ext cx="10515600" cy="1325563"/>
          </a:xfrm>
        </p:spPr>
        <p:txBody>
          <a:bodyPr>
            <a:normAutofit/>
          </a:bodyPr>
          <a:lstStyle/>
          <a:p>
            <a:r>
              <a:rPr lang="en-US" sz="8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</a:t>
            </a:r>
            <a:r>
              <a:rPr lang="ru-RU" sz="8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айн</a:t>
            </a:r>
            <a:r>
              <a:rPr lang="ru-RU" sz="8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8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даа</a:t>
            </a:r>
            <a:r>
              <a:rPr lang="ru-RU" sz="8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8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баяртай</a:t>
            </a:r>
            <a:r>
              <a:rPr lang="ru-RU" sz="8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  <a:endParaRPr lang="ru-RU" sz="8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141" y="-48306"/>
            <a:ext cx="1963082" cy="196308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28918" y="4894918"/>
            <a:ext cx="1963082" cy="196308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57030" y="183206"/>
            <a:ext cx="2334970" cy="1310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1120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63082" y="1472312"/>
            <a:ext cx="8019358" cy="500576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379" y="0"/>
            <a:ext cx="1963082" cy="196308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55321" y="78074"/>
            <a:ext cx="2336679" cy="131284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138302" y="4894918"/>
            <a:ext cx="1963082" cy="1963082"/>
          </a:xfrm>
          <a:prstGeom prst="rect">
            <a:avLst/>
          </a:prstGeom>
        </p:spPr>
      </p:pic>
      <p:pic>
        <p:nvPicPr>
          <p:cNvPr id="2" name="ezydee-durataib-buriatskaia-detskaia-pesnia-o_L9GyasD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0414060" y="529220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4504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220" y="318759"/>
            <a:ext cx="9061361" cy="1325563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Арадай</a:t>
            </a: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сэсэн</a:t>
            </a: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mn-MN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ү</a:t>
            </a:r>
            <a:r>
              <a:rPr lang="ru-RU" sz="36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гэн</a:t>
            </a:r>
            <a:r>
              <a:rPr lang="mn-MN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үү</a:t>
            </a: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д. Пословицы</a:t>
            </a:r>
            <a:endParaRPr lang="ru-RU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963082" cy="196308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57030" y="318759"/>
            <a:ext cx="2334970" cy="131075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28918" y="4911585"/>
            <a:ext cx="1963082" cy="196308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44143" y="2581861"/>
            <a:ext cx="7945108" cy="2551731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3070627" y="3165228"/>
            <a:ext cx="589213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Аба, </a:t>
            </a:r>
            <a:r>
              <a:rPr lang="ru-RU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эжын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сэсэн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захяа</a:t>
            </a:r>
            <a:r>
              <a:rPr lang="en-US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ru-RU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аа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сэнтэй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юумэн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mn-MN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ү</a:t>
            </a:r>
            <a:r>
              <a:rPr lang="ru-RU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гы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юм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688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7784" y="0"/>
            <a:ext cx="9352675" cy="1294327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Сэдэб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«</a:t>
            </a:r>
            <a:r>
              <a:rPr lang="ru-RU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Эжын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ru-RU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ургаал-эрдэни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абын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ru-RU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ургаал-алтан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4283" t="2321" r="16798"/>
          <a:stretch/>
        </p:blipFill>
        <p:spPr>
          <a:xfrm>
            <a:off x="2235220" y="1294327"/>
            <a:ext cx="7572777" cy="556367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0985" y="-34120"/>
            <a:ext cx="1963082" cy="196308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28918" y="4993772"/>
            <a:ext cx="1963082" cy="196308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/>
          <a:srcRect r="20690" b="20087"/>
          <a:stretch/>
        </p:blipFill>
        <p:spPr>
          <a:xfrm>
            <a:off x="10924904" y="0"/>
            <a:ext cx="1267096" cy="71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749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7591" y="71285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Зорилго</a:t>
            </a:r>
            <a:r>
              <a:rPr lang="ru-RU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4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48048" y="2199111"/>
            <a:ext cx="10515600" cy="1690307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Аба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эжын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ургаалнуудтай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танилсахабди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сахижа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урахабди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хадуужа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абахабди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хэрэглэхэбди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7958" y="3284492"/>
            <a:ext cx="4701593" cy="289328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5459"/>
            <a:ext cx="1963082" cy="196308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/>
          <a:srcRect l="28710" t="15603" r="28268" b="11180"/>
          <a:stretch/>
        </p:blipFill>
        <p:spPr>
          <a:xfrm>
            <a:off x="10522039" y="167425"/>
            <a:ext cx="1004553" cy="78561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23551" y="4882037"/>
            <a:ext cx="1963082" cy="196308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630"/>
            <a:ext cx="1963082" cy="196308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3044264"/>
            <a:ext cx="5284093" cy="3923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828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1709" y="-231819"/>
            <a:ext cx="10515600" cy="79849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Гэр</a:t>
            </a:r>
            <a:r>
              <a:rPr lang="ru-RU" sz="5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б</a:t>
            </a:r>
            <a:r>
              <a:rPr lang="mn-MN" sz="5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ү</a:t>
            </a:r>
            <a:r>
              <a:rPr lang="ru-RU" sz="54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лэ</a:t>
            </a:r>
            <a:r>
              <a:rPr lang="ru-RU" sz="5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Семья </a:t>
            </a:r>
            <a:endParaRPr lang="ru-RU" sz="5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93182" y="1515477"/>
            <a:ext cx="11822805" cy="627718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4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mn-MN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үү </a:t>
            </a:r>
            <a:r>
              <a:rPr lang="ru-RU" sz="32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басаган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д</a:t>
            </a:r>
            <a:r>
              <a:rPr lang="mn-MN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үү 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mn-MN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ү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mn-MN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үү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              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40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Аха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40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эгэшэ</a:t>
            </a:r>
            <a:endParaRPr lang="ru-RU" sz="4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mn-MN" sz="4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36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36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</a:p>
          <a:p>
            <a:pPr marL="0" indent="0">
              <a:buNone/>
            </a:pP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</a:t>
            </a:r>
          </a:p>
          <a:p>
            <a:pPr marL="0" indent="0">
              <a:buNone/>
            </a:pP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5654795" y="1934594"/>
            <a:ext cx="1276143" cy="114862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5864475" y="2154961"/>
            <a:ext cx="9659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18994" y="4984419"/>
            <a:ext cx="1963082" cy="196308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834"/>
            <a:ext cx="1963082" cy="196308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57030" y="204723"/>
            <a:ext cx="2334970" cy="1310754"/>
          </a:xfrm>
          <a:prstGeom prst="rect">
            <a:avLst/>
          </a:prstGeom>
        </p:spPr>
      </p:pic>
      <p:sp>
        <p:nvSpPr>
          <p:cNvPr id="9" name="Овал 8"/>
          <p:cNvSpPr/>
          <p:nvPr/>
        </p:nvSpPr>
        <p:spPr>
          <a:xfrm>
            <a:off x="73175" y="5945595"/>
            <a:ext cx="1985219" cy="72676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86164" y="6054471"/>
            <a:ext cx="17890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Нагаса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эжы</a:t>
            </a:r>
            <a:endParaRPr lang="ru-RU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1932188" y="3718723"/>
            <a:ext cx="2421227" cy="1068946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2530449" y="3898598"/>
            <a:ext cx="152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Эжы</a:t>
            </a:r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5">
            <a:biLevel thresh="50000"/>
          </a:blip>
          <a:stretch>
            <a:fillRect/>
          </a:stretch>
        </p:blipFill>
        <p:spPr>
          <a:xfrm>
            <a:off x="8251096" y="3754747"/>
            <a:ext cx="2432515" cy="1085182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9044218" y="3995793"/>
            <a:ext cx="15026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Аба</a:t>
            </a:r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3128596" y="5899716"/>
            <a:ext cx="1924302" cy="734096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3315378" y="6003030"/>
            <a:ext cx="16164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Нагаса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аба</a:t>
            </a:r>
            <a:endParaRPr lang="ru-RU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6">
            <a:biLevel thresh="50000"/>
          </a:blip>
          <a:stretch>
            <a:fillRect/>
          </a:stretch>
        </p:blipFill>
        <p:spPr>
          <a:xfrm>
            <a:off x="6073402" y="5754502"/>
            <a:ext cx="1938696" cy="749873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7">
            <a:biLevel thresh="50000"/>
          </a:blip>
          <a:stretch>
            <a:fillRect/>
          </a:stretch>
        </p:blipFill>
        <p:spPr>
          <a:xfrm>
            <a:off x="9157292" y="5700818"/>
            <a:ext cx="1938696" cy="749873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6298177" y="5910941"/>
            <a:ext cx="15380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mn-MN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ү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гшэн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эжы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467354" y="5891088"/>
            <a:ext cx="1650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</a:t>
            </a:r>
            <a:r>
              <a:rPr lang="mn-MN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ү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гшэн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аба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" name="Стрелка влево 27"/>
          <p:cNvSpPr/>
          <p:nvPr/>
        </p:nvSpPr>
        <p:spPr>
          <a:xfrm rot="19465162">
            <a:off x="4211275" y="3117994"/>
            <a:ext cx="1761821" cy="70982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5471865">
            <a:off x="6686139" y="2864361"/>
            <a:ext cx="1528009" cy="1247476"/>
          </a:xfrm>
          <a:prstGeom prst="rect">
            <a:avLst/>
          </a:prstGeom>
        </p:spPr>
      </p:pic>
      <p:sp>
        <p:nvSpPr>
          <p:cNvPr id="32" name="Стрелка вниз 31"/>
          <p:cNvSpPr/>
          <p:nvPr/>
        </p:nvSpPr>
        <p:spPr>
          <a:xfrm rot="2584685">
            <a:off x="7856754" y="4764504"/>
            <a:ext cx="727604" cy="11014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3" name="Рисунок 3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91119" y="4787669"/>
            <a:ext cx="926672" cy="944962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16546199">
            <a:off x="3282789" y="4842743"/>
            <a:ext cx="926672" cy="944962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17460395">
            <a:off x="9990672" y="4830726"/>
            <a:ext cx="708206" cy="722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5427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3182" y="0"/>
            <a:ext cx="11998817" cy="6858001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Эжын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ургаал-эрдэни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абын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ургаал-алтан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marL="0" indent="0" algn="ctr">
              <a:buNone/>
            </a:pP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0305"/>
            <a:ext cx="1963082" cy="196308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28918" y="4894918"/>
            <a:ext cx="1963082" cy="196308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/>
          <a:srcRect l="23596" t="16703" r="23454" b="19430"/>
          <a:stretch/>
        </p:blipFill>
        <p:spPr>
          <a:xfrm>
            <a:off x="10789225" y="120305"/>
            <a:ext cx="1236372" cy="837128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25985" y="853552"/>
            <a:ext cx="1133321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ru-RU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Үглөөгүүр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ru-RU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эреэд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унтаридаа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бү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хэбтэгты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(Проснулись - сразу вставайте)</a:t>
            </a:r>
          </a:p>
          <a:p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ru-RU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Эдихэ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юумэ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яарангүй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эди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(Ешьте-не торопясь)</a:t>
            </a:r>
          </a:p>
          <a:p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3)</a:t>
            </a:r>
            <a:r>
              <a:rPr lang="ru-RU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Айлда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ороходоо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малгайгаа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абагты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(В гостях шапку снимите)</a:t>
            </a:r>
          </a:p>
          <a:p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4)</a:t>
            </a:r>
            <a:r>
              <a:rPr lang="ru-RU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Гэр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бараан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соогоо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эшхэрхэгүй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(В доме не свисти)</a:t>
            </a:r>
          </a:p>
          <a:p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5)</a:t>
            </a:r>
            <a:r>
              <a:rPr lang="ru-RU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Эхэ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эсэгэеэ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хүндэлэгты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(Почитайте отца и мать)</a:t>
            </a:r>
          </a:p>
          <a:p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6)</a:t>
            </a:r>
            <a:r>
              <a:rPr lang="ru-RU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Аха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эгэшэ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зоной </a:t>
            </a:r>
            <a:r>
              <a:rPr lang="ru-RU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урда</a:t>
            </a:r>
            <a:r>
              <a:rPr lang="en-US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ru-RU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аа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дуугархагуй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(Не перечь взрослым)</a:t>
            </a:r>
          </a:p>
          <a:p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7)</a:t>
            </a:r>
            <a:r>
              <a:rPr lang="ru-RU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Шадаал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ru-RU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аа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хүндэ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ту</a:t>
            </a:r>
            <a:r>
              <a:rPr lang="en-US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ru-RU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алжа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яба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(Если сможешь, помоги другим)</a:t>
            </a:r>
          </a:p>
          <a:p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8)</a:t>
            </a:r>
            <a:r>
              <a:rPr lang="ru-RU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Байгаалияа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бузарлахагуй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(Не засорять природу)</a:t>
            </a:r>
          </a:p>
          <a:p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9)</a:t>
            </a:r>
            <a:r>
              <a:rPr lang="ru-RU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Хүнэй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юумэ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үгэхэдэ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ru-RU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алгай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гараараа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абахагүй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(Нельзя брать левой рукой или между пальцами)</a:t>
            </a:r>
          </a:p>
          <a:p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10)</a:t>
            </a:r>
            <a:r>
              <a:rPr lang="ru-RU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Ташаагаа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тулаад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гараа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хармаандаа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хээд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бү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зогсо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(Не держи руки в кармане)</a:t>
            </a:r>
          </a:p>
          <a:p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11)</a:t>
            </a:r>
            <a:r>
              <a:rPr lang="ru-RU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Хоб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зөөжэ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худалаар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бү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хэлэ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(Не ври людям, не сплетничай)</a:t>
            </a:r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404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3958" y="0"/>
            <a:ext cx="10515600" cy="1325563"/>
          </a:xfrm>
        </p:spPr>
        <p:txBody>
          <a:bodyPr/>
          <a:lstStyle/>
          <a:p>
            <a:pPr algn="ctr"/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Амарха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саг 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32007" y="1325563"/>
            <a:ext cx="8779501" cy="56673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20305"/>
            <a:ext cx="1963082" cy="196308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78048" y="14809"/>
            <a:ext cx="2334970" cy="131075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149936" y="4804293"/>
            <a:ext cx="1963082" cy="1963082"/>
          </a:xfrm>
          <a:prstGeom prst="rect">
            <a:avLst/>
          </a:prstGeom>
        </p:spPr>
      </p:pic>
      <p:pic>
        <p:nvPicPr>
          <p:cNvPr id="8" name="detskaia-buriatskaia-pesenka-tob-tob-toboroob_psO0zWSo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0397863" y="548103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504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963082" cy="196308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71253" y="4804302"/>
            <a:ext cx="1963082" cy="196308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128293" y="435231"/>
            <a:ext cx="658975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Эжын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ургаал-эрдэни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абын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ургаал-алтан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09600" y="1062838"/>
            <a:ext cx="1126112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Үглөөгүүр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эреэд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унтаридаа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бү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хэбтэгты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(Проснулись - сразу вставайте)</a:t>
            </a:r>
          </a:p>
          <a:p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Эдихэ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юумэ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яарангүй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эди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(Ешьте-не торопясь)</a:t>
            </a:r>
          </a:p>
          <a:p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3)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Айлда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ороходоо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малгайгаа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абагты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(В гостях шапку снимите)</a:t>
            </a:r>
          </a:p>
          <a:p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4)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Гэр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бараан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соогоо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эшхэрхэгүй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(В доме не свисти)</a:t>
            </a:r>
          </a:p>
          <a:p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5)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Эхэ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эсэгэеэ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хүндэлэгты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(Почитайте отца и мать)</a:t>
            </a:r>
          </a:p>
          <a:p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6)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Аха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эгэшэ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зоной 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урда</a:t>
            </a:r>
            <a:r>
              <a:rPr lang="en-US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аа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дуугархагуй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(Не перечь взрослым)</a:t>
            </a:r>
          </a:p>
          <a:p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7)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Шадаал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аа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хүндэ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ту</a:t>
            </a:r>
            <a:r>
              <a:rPr lang="en-US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алжа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яба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(Если сможешь, помоги другим)</a:t>
            </a:r>
          </a:p>
          <a:p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8)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Байгаалияа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бузарлахагуй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(Не засорять природу)</a:t>
            </a:r>
          </a:p>
          <a:p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9)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Хүнэй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юумэ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үгэхэдэ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алгай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гараараа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абахагүй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(Нельзя брать левой рукой или между пальцами)</a:t>
            </a:r>
          </a:p>
          <a:p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10)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Ташаагаа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тулаад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гараа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хармаандаа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хээд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бү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зогсо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(Не держи руки в кармане)</a:t>
            </a:r>
          </a:p>
          <a:p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11)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Хоб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зөөжэ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худалаар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бү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хэлэ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(Не ври людям, не сплетничай)</a:t>
            </a:r>
          </a:p>
        </p:txBody>
      </p:sp>
    </p:spTree>
    <p:extLst>
      <p:ext uri="{BB962C8B-B14F-4D97-AF65-F5344CB8AC3E}">
        <p14:creationId xmlns:p14="http://schemas.microsoft.com/office/powerpoint/2010/main" val="773668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376</TotalTime>
  <Words>435</Words>
  <Application>Microsoft Office PowerPoint</Application>
  <PresentationFormat>Широкоэкранный</PresentationFormat>
  <Paragraphs>65</Paragraphs>
  <Slides>10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Арадай сэсэн үгэнүүд. Пословицы</vt:lpstr>
      <vt:lpstr>Сэдэб: «Эжын hургаал-эрдэни, абын hургаал-алтан»</vt:lpstr>
      <vt:lpstr>Зорилго:</vt:lpstr>
      <vt:lpstr>   Гэр бүлэ. Семья </vt:lpstr>
      <vt:lpstr>Презентация PowerPoint</vt:lpstr>
      <vt:lpstr>Амарха саг </vt:lpstr>
      <vt:lpstr>Презентация PowerPoint</vt:lpstr>
      <vt:lpstr>hайн даа, баяртай!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Учетная запись Майкрософт</dc:creator>
  <cp:lastModifiedBy>Учетная запись Майкрософт</cp:lastModifiedBy>
  <cp:revision>32</cp:revision>
  <dcterms:created xsi:type="dcterms:W3CDTF">2024-03-06T07:49:07Z</dcterms:created>
  <dcterms:modified xsi:type="dcterms:W3CDTF">2024-03-09T12:49:00Z</dcterms:modified>
</cp:coreProperties>
</file>